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9" r:id="rId3"/>
    <p:sldId id="429" r:id="rId4"/>
    <p:sldId id="430" r:id="rId5"/>
    <p:sldId id="431" r:id="rId6"/>
    <p:sldId id="428" r:id="rId7"/>
    <p:sldId id="380" r:id="rId8"/>
    <p:sldId id="393" r:id="rId9"/>
    <p:sldId id="417" r:id="rId10"/>
    <p:sldId id="404" r:id="rId11"/>
    <p:sldId id="455" r:id="rId12"/>
    <p:sldId id="467" r:id="rId13"/>
    <p:sldId id="468" r:id="rId14"/>
    <p:sldId id="414" r:id="rId15"/>
    <p:sldId id="38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E07D"/>
    <a:srgbClr val="3EE70D"/>
    <a:srgbClr val="E9E2DB"/>
    <a:srgbClr val="5C3A3B"/>
    <a:srgbClr val="6D7AFF"/>
    <a:srgbClr val="E00D86"/>
    <a:srgbClr val="0DD5E0"/>
    <a:srgbClr val="FF7800"/>
    <a:srgbClr val="FFCE1F"/>
    <a:srgbClr val="F88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8" t="1" r="15638" b="26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163650" y="-25758"/>
            <a:ext cx="1003491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3399" h="6883758">
                <a:moveTo>
                  <a:pt x="1" y="6883758"/>
                </a:moveTo>
                <a:lnTo>
                  <a:pt x="7171923" y="6870879"/>
                </a:lnTo>
                <a:lnTo>
                  <a:pt x="9983399" y="6870879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8" t="1" r="15638" b="26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694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7" r="-7739"/>
          <a:stretch/>
        </p:blipFill>
        <p:spPr>
          <a:xfrm>
            <a:off x="0" y="0"/>
            <a:ext cx="802800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4DBB75-6E96-7EB5-CE74-F16CDBE6B18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D06D5E4-09EE-5E6D-8BED-32FED2B34F24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274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378542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" b="605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535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9" r="1347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r="130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80" r:id="rId3"/>
    <p:sldLayoutId id="2147483682" r:id="rId4"/>
    <p:sldLayoutId id="2147483691" r:id="rId5"/>
    <p:sldLayoutId id="2147483706" r:id="rId6"/>
    <p:sldLayoutId id="2147483660" r:id="rId7"/>
    <p:sldLayoutId id="214748367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1C43E8-A760-40C3-E319-66A84A68B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FB5AE160-E153-8D78-471A-014E45025BDD}"/>
              </a:ext>
            </a:extLst>
          </p:cNvPr>
          <p:cNvSpPr txBox="1"/>
          <p:nvPr/>
        </p:nvSpPr>
        <p:spPr>
          <a:xfrm>
            <a:off x="1156856" y="3142701"/>
            <a:ext cx="967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80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FRANCE </a:t>
            </a:r>
            <a:b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F350C81B-CA38-DF9F-81A7-4C519E534ED7}"/>
              </a:ext>
            </a:extLst>
          </p:cNvPr>
          <p:cNvSpPr txBox="1"/>
          <p:nvPr/>
        </p:nvSpPr>
        <p:spPr>
          <a:xfrm>
            <a:off x="4471416" y="4757127"/>
            <a:ext cx="30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23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7A412E6C-D1F7-2626-252B-795BABBC3C5E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5239206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7A412E6C-D1F7-2626-252B-795BABBC3C5E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AD87746-5D15-07AD-E08F-41BFE97288B0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5E4705E-3715-37BE-4E8F-531C72EB8CDC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117B4B09-10F9-8124-4F01-33E570246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81F77F0-7C6F-C0E4-D0EF-91867CCDD119}"/>
              </a:ext>
            </a:extLst>
          </p:cNvPr>
          <p:cNvSpPr txBox="1"/>
          <p:nvPr/>
        </p:nvSpPr>
        <p:spPr>
          <a:xfrm>
            <a:off x="3194911" y="3456884"/>
            <a:ext cx="2327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6D87E6E-AF4B-ADF5-999C-EECDEEDD87AD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45C40A2-7D32-DD7A-285B-41182479C785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9436701B-BB84-84EE-F98C-E9BEC6F30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033D0A5-BF02-CCBF-05A4-C41066A41E61}"/>
              </a:ext>
            </a:extLst>
          </p:cNvPr>
          <p:cNvSpPr txBox="1"/>
          <p:nvPr/>
        </p:nvSpPr>
        <p:spPr>
          <a:xfrm>
            <a:off x="7584030" y="3456884"/>
            <a:ext cx="2443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286581928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336558166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78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78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78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78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7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59591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7800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29813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it was </a:t>
            </a:r>
            <a:r>
              <a:rPr lang="en-US" sz="4800" dirty="0" err="1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Helpfull</a:t>
            </a:r>
            <a:endParaRPr lang="en-US" sz="4800" dirty="0">
              <a:solidFill>
                <a:srgbClr val="E2A86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you will manage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you soon !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-283335" y="3360463"/>
            <a:ext cx="3890961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Guide wasn’t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Actually made by an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moment…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4" y="1680561"/>
            <a:ext cx="2091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1532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THAN MORE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3279927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01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056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3813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to keep a font size as big as possible. Remember also that too much code on one slide is useless. The audience reads this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does not listen to your presentation anymore. Try to split on different slides your presentation.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28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me </a:t>
            </a:r>
            <a:r>
              <a:rPr lang="en-US" sz="3600" spc="-150" dirty="0" err="1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shome</a:t>
            </a:r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code ! 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201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4" y="1680561"/>
            <a:ext cx="28385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899212" cy="212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choose dark mode or light mode presentation. We made the both mask for the slide. The main theme 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dark mode, its better for reading highlighting code. But you can use white background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185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dark to show code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012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46292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Congrats</a:t>
            </a:r>
          </a:p>
          <a:p>
            <a:r>
              <a:rPr lang="en-US" sz="4800" b="1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6277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flipH="1">
            <a:off x="6835607" y="1106034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9123740" y="4304930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320196-524F-74C1-0A8A-86FE417FC999}"/>
              </a:ext>
            </a:extLst>
          </p:cNvPr>
          <p:cNvSpPr txBox="1"/>
          <p:nvPr/>
        </p:nvSpPr>
        <p:spPr>
          <a:xfrm>
            <a:off x="3642052" y="298338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 now follow the white rabbit…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52D1A-149E-8344-00F6-4A498ED5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248656"/>
            <a:ext cx="1600200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33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43549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  <a:t>Architecture</a:t>
            </a:r>
            <a:b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</a:br>
            <a: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  <a:t>Performance</a:t>
            </a:r>
            <a:b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</a:br>
            <a:r>
              <a:rPr lang="fr-FR" sz="6000" b="1" i="0" dirty="0">
                <a:solidFill>
                  <a:srgbClr val="FF7800"/>
                </a:solidFill>
                <a:effectLst/>
                <a:latin typeface="Big Shoulders Inline Display"/>
              </a:rPr>
              <a:t>Sécurité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5212073"/>
            <a:ext cx="231131" cy="231131"/>
          </a:xfrm>
          <a:prstGeom prst="rtTriangl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9074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E75E06B3-DB69-E18E-3E97-125BC5DF2749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13134C22-1C5C-242D-95A7-DD36944AF058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6">
            <a:extLst>
              <a:ext uri="{FF2B5EF4-FFF2-40B4-BE49-F238E27FC236}">
                <a16:creationId xmlns:a16="http://schemas.microsoft.com/office/drawing/2014/main" id="{85D22D9A-89AC-CBCD-0891-4E8D1A8447D3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3">
            <a:extLst>
              <a:ext uri="{FF2B5EF4-FFF2-40B4-BE49-F238E27FC236}">
                <a16:creationId xmlns:a16="http://schemas.microsoft.com/office/drawing/2014/main" id="{3CA3A7EE-730F-8842-2555-F846470768F9}"/>
              </a:ext>
            </a:extLst>
          </p:cNvPr>
          <p:cNvSpPr txBox="1"/>
          <p:nvPr/>
        </p:nvSpPr>
        <p:spPr>
          <a:xfrm>
            <a:off x="2272223" y="2720603"/>
            <a:ext cx="39237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FF7800"/>
                </a:solidFill>
                <a:effectLst/>
                <a:latin typeface="Big Shoulders Inline Display" pitchFamily="2" charset="0"/>
              </a:rPr>
              <a:t>The </a:t>
            </a:r>
            <a:r>
              <a:rPr lang="fr-FR" sz="6600" b="1" i="0" dirty="0" err="1">
                <a:solidFill>
                  <a:srgbClr val="FF7800"/>
                </a:solidFill>
                <a:effectLst/>
                <a:latin typeface="Big Shoulders Inline Display" pitchFamily="2" charset="0"/>
              </a:rPr>
              <a:t>Title</a:t>
            </a:r>
            <a:endParaRPr lang="fr-FR" sz="6600" b="1" i="0" dirty="0">
              <a:solidFill>
                <a:srgbClr val="FF7800"/>
              </a:solidFill>
              <a:effectLst/>
              <a:latin typeface="Big Shoulders Inline Display" pitchFamily="2" charset="0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D7999674-2F03-4372-B932-F1DB7AE2CD87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3053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6C529CF-0944-86A7-D2E5-8BB7612296F4}"/>
              </a:ext>
            </a:extLst>
          </p:cNvPr>
          <p:cNvSpPr/>
          <p:nvPr/>
        </p:nvSpPr>
        <p:spPr>
          <a:xfrm rot="16986450">
            <a:off x="1174910" y="3730853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000">
                <a:schemeClr val="tx1">
                  <a:lumMod val="85000"/>
                  <a:lumOff val="15000"/>
                  <a:alpha val="0"/>
                </a:schemeClr>
              </a:gs>
              <a:gs pos="100000">
                <a:srgbClr val="F8822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5005" y="2208435"/>
            <a:ext cx="5409376" cy="5146307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3245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430437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958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521</Words>
  <Application>Microsoft Office PowerPoint</Application>
  <PresentationFormat>Grand écran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Big Shoulders Inline Display</vt:lpstr>
      <vt:lpstr>Calibri</vt:lpstr>
      <vt:lpstr>Calibri Light</vt:lpstr>
      <vt:lpstr>Open Sans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41</cp:revision>
  <dcterms:created xsi:type="dcterms:W3CDTF">2023-01-26T08:16:31Z</dcterms:created>
  <dcterms:modified xsi:type="dcterms:W3CDTF">2023-03-10T08:46:49Z</dcterms:modified>
</cp:coreProperties>
</file>